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62" r:id="rId2"/>
    <p:sldId id="263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/>
    <p:restoredTop sz="94586"/>
  </p:normalViewPr>
  <p:slideViewPr>
    <p:cSldViewPr snapToGrid="0" snapToObjects="1">
      <p:cViewPr varScale="1">
        <p:scale>
          <a:sx n="90" d="100"/>
          <a:sy n="90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3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3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0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3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2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8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0BB9E-B77D-8D4D-9402-CC99C95D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8"/>
            <a:ext cx="6167497" cy="493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F5457-139C-CC4D-8B93-671ABF6B5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" r="3944"/>
          <a:stretch/>
        </p:blipFill>
        <p:spPr>
          <a:xfrm>
            <a:off x="6017441" y="542925"/>
            <a:ext cx="6134969" cy="5061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C3ED0-A95E-DD41-988A-7612DB969BE2}"/>
              </a:ext>
            </a:extLst>
          </p:cNvPr>
          <p:cNvSpPr txBox="1"/>
          <p:nvPr/>
        </p:nvSpPr>
        <p:spPr>
          <a:xfrm>
            <a:off x="4300538" y="510326"/>
            <a:ext cx="171690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Cooperative Target Sphere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5AE3B-9BB5-D54C-9DAD-EE516EE42441}"/>
              </a:ext>
            </a:extLst>
          </p:cNvPr>
          <p:cNvSpPr txBox="1"/>
          <p:nvPr/>
        </p:nvSpPr>
        <p:spPr>
          <a:xfrm>
            <a:off x="263523" y="5302159"/>
            <a:ext cx="16652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Laser</a:t>
            </a:r>
            <a:r>
              <a:rPr lang="zh-CN" altLang="en-US" sz="2000" dirty="0"/>
              <a:t> </a:t>
            </a:r>
            <a:r>
              <a:rPr lang="en-US" altLang="zh-CN" sz="2000" dirty="0"/>
              <a:t>Tracker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A1816-A711-BF4D-A786-3400F8A05F85}"/>
              </a:ext>
            </a:extLst>
          </p:cNvPr>
          <p:cNvSpPr txBox="1"/>
          <p:nvPr/>
        </p:nvSpPr>
        <p:spPr>
          <a:xfrm>
            <a:off x="2149763" y="3530415"/>
            <a:ext cx="38743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conversion between</a:t>
            </a:r>
          </a:p>
          <a:p>
            <a:pPr algn="ctr"/>
            <a:r>
              <a:rPr lang="en-US" sz="2000" dirty="0"/>
              <a:t>spherical and Cartesian coordinates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4CCFA-590A-5B44-B62F-8586513EF23E}"/>
              </a:ext>
            </a:extLst>
          </p:cNvPr>
          <p:cNvSpPr txBox="1"/>
          <p:nvPr/>
        </p:nvSpPr>
        <p:spPr>
          <a:xfrm>
            <a:off x="8771395" y="2819789"/>
            <a:ext cx="342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Electrical Control Cabinet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8EC26A-C771-094D-B06D-DEF221FD575C}"/>
              </a:ext>
            </a:extLst>
          </p:cNvPr>
          <p:cNvCxnSpPr>
            <a:cxnSpLocks/>
          </p:cNvCxnSpPr>
          <p:nvPr/>
        </p:nvCxnSpPr>
        <p:spPr>
          <a:xfrm flipH="1">
            <a:off x="11278731" y="3219899"/>
            <a:ext cx="179844" cy="310516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1F02F-A3DD-0447-9642-FC3FDA10E18A}"/>
              </a:ext>
            </a:extLst>
          </p:cNvPr>
          <p:cNvSpPr txBox="1"/>
          <p:nvPr/>
        </p:nvSpPr>
        <p:spPr>
          <a:xfrm>
            <a:off x="4857750" y="5111151"/>
            <a:ext cx="11596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21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CAC4E-2ABB-5D46-857F-4F7DA34E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9556" r="-24605" b="-1"/>
          <a:stretch/>
        </p:blipFill>
        <p:spPr>
          <a:xfrm>
            <a:off x="-1" y="3510455"/>
            <a:ext cx="5076497" cy="3347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16CA-6FD2-5543-BA0F-D33A826A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55" y="3802459"/>
            <a:ext cx="4074054" cy="3055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33DD2-6F95-0D49-86FB-5CC8327AA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93"/>
          <a:stretch/>
        </p:blipFill>
        <p:spPr>
          <a:xfrm>
            <a:off x="5711705" y="25766"/>
            <a:ext cx="5554133" cy="3750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6D73B-6040-F147-8F10-F1CA7F8B3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946" y="3802458"/>
            <a:ext cx="4074054" cy="30555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A795F-A5C3-DD44-B206-DEC6F238715C}"/>
              </a:ext>
            </a:extLst>
          </p:cNvPr>
          <p:cNvSpPr/>
          <p:nvPr/>
        </p:nvSpPr>
        <p:spPr>
          <a:xfrm>
            <a:off x="-3041451" y="3802458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1D5DB"/>
                </a:solidFill>
                <a:latin typeface="Söhne"/>
              </a:rPr>
              <a:t>Interior Front View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7B4E4-B29C-434F-9FC2-5B3ED7A7B91A}"/>
              </a:ext>
            </a:extLst>
          </p:cNvPr>
          <p:cNvSpPr txBox="1"/>
          <p:nvPr/>
        </p:nvSpPr>
        <p:spPr>
          <a:xfrm>
            <a:off x="899620" y="6491759"/>
            <a:ext cx="2917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Interior Front View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F827E3-1592-5E42-8C5C-9D7AC87E96A4}"/>
              </a:ext>
            </a:extLst>
          </p:cNvPr>
          <p:cNvSpPr txBox="1"/>
          <p:nvPr/>
        </p:nvSpPr>
        <p:spPr>
          <a:xfrm>
            <a:off x="5057976" y="6477972"/>
            <a:ext cx="205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Rear View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5CCF60-BD3C-4D49-B4D4-6AA753B65280}"/>
              </a:ext>
            </a:extLst>
          </p:cNvPr>
          <p:cNvSpPr txBox="1"/>
          <p:nvPr/>
        </p:nvSpPr>
        <p:spPr>
          <a:xfrm>
            <a:off x="8924013" y="6477972"/>
            <a:ext cx="256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Interior Rear View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9A4AAB-9424-1143-A801-01CE73F00831}"/>
              </a:ext>
            </a:extLst>
          </p:cNvPr>
          <p:cNvSpPr txBox="1"/>
          <p:nvPr/>
        </p:nvSpPr>
        <p:spPr>
          <a:xfrm>
            <a:off x="9879266" y="4534"/>
            <a:ext cx="21095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LD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Supply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EC55E1-30FB-9F4C-BF9B-ABA7BC194EE5}"/>
              </a:ext>
            </a:extLst>
          </p:cNvPr>
          <p:cNvSpPr txBox="1"/>
          <p:nvPr/>
        </p:nvSpPr>
        <p:spPr>
          <a:xfrm>
            <a:off x="9866282" y="298230"/>
            <a:ext cx="2109538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67990B-2265-B140-A903-2CE4B09C5E9A}"/>
              </a:ext>
            </a:extLst>
          </p:cNvPr>
          <p:cNvSpPr txBox="1"/>
          <p:nvPr/>
        </p:nvSpPr>
        <p:spPr>
          <a:xfrm>
            <a:off x="9866282" y="612534"/>
            <a:ext cx="21095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27C955-357C-114D-8B21-6ACF0B8941EB}"/>
              </a:ext>
            </a:extLst>
          </p:cNvPr>
          <p:cNvSpPr txBox="1"/>
          <p:nvPr/>
        </p:nvSpPr>
        <p:spPr>
          <a:xfrm>
            <a:off x="9842796" y="902658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Environmental Sensor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E6780C-5601-2E40-BBE9-1D7114C862C2}"/>
              </a:ext>
            </a:extLst>
          </p:cNvPr>
          <p:cNvSpPr txBox="1"/>
          <p:nvPr/>
        </p:nvSpPr>
        <p:spPr>
          <a:xfrm>
            <a:off x="9842796" y="1821817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CD13A8-DF3D-6841-942D-A9A8A66A9C6A}"/>
              </a:ext>
            </a:extLst>
          </p:cNvPr>
          <p:cNvSpPr txBox="1"/>
          <p:nvPr/>
        </p:nvSpPr>
        <p:spPr>
          <a:xfrm>
            <a:off x="9843487" y="2146311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Hall Sensor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A4B7B0-CB42-CC43-8AE6-25CF69CCF301}"/>
              </a:ext>
            </a:extLst>
          </p:cNvPr>
          <p:cNvSpPr txBox="1"/>
          <p:nvPr/>
        </p:nvSpPr>
        <p:spPr>
          <a:xfrm>
            <a:off x="9842796" y="2429817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Limit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D2B074-4E89-C446-B216-CF5F5DB2EECE}"/>
              </a:ext>
            </a:extLst>
          </p:cNvPr>
          <p:cNvSpPr txBox="1"/>
          <p:nvPr/>
        </p:nvSpPr>
        <p:spPr>
          <a:xfrm>
            <a:off x="9842796" y="2733875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Indicator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1CC065-EF5D-8E48-8600-FDB4722F1317}"/>
              </a:ext>
            </a:extLst>
          </p:cNvPr>
          <p:cNvSpPr txBox="1"/>
          <p:nvPr/>
        </p:nvSpPr>
        <p:spPr>
          <a:xfrm>
            <a:off x="9822829" y="3042735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Grating Sensor 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0D8428-B30D-944D-8124-47175F92BE2D}"/>
              </a:ext>
            </a:extLst>
          </p:cNvPr>
          <p:cNvSpPr txBox="1"/>
          <p:nvPr/>
        </p:nvSpPr>
        <p:spPr>
          <a:xfrm>
            <a:off x="9822829" y="3347282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Tilt Sensor</a:t>
            </a:r>
            <a:endParaRPr 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4E284A-1C77-2442-A69F-8958E405A2E3}"/>
              </a:ext>
            </a:extLst>
          </p:cNvPr>
          <p:cNvSpPr txBox="1"/>
          <p:nvPr/>
        </p:nvSpPr>
        <p:spPr>
          <a:xfrm>
            <a:off x="9866282" y="1195833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271D00-D584-5F47-B96F-4E263D8D7884}"/>
              </a:ext>
            </a:extLst>
          </p:cNvPr>
          <p:cNvSpPr txBox="1"/>
          <p:nvPr/>
        </p:nvSpPr>
        <p:spPr>
          <a:xfrm>
            <a:off x="9856695" y="1207034"/>
            <a:ext cx="2669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Femtosecond Detect</a:t>
            </a:r>
            <a:r>
              <a:rPr lang="en-US" altLang="zh-CN" dirty="0"/>
              <a:t>ion</a:t>
            </a:r>
            <a:endParaRPr 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5EEA0-33A0-C14F-830F-9C4235576501}"/>
              </a:ext>
            </a:extLst>
          </p:cNvPr>
          <p:cNvSpPr txBox="1"/>
          <p:nvPr/>
        </p:nvSpPr>
        <p:spPr>
          <a:xfrm>
            <a:off x="9842796" y="1531896"/>
            <a:ext cx="23482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b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5821A36-80A4-2D4B-A57E-B7BA6A751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9885"/>
          <a:stretch/>
        </p:blipFill>
        <p:spPr>
          <a:xfrm>
            <a:off x="5964879" y="-2"/>
            <a:ext cx="3509950" cy="3793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F036E-61B9-794C-ADB8-3A43C503B1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53"/>
          <a:stretch/>
        </p:blipFill>
        <p:spPr>
          <a:xfrm>
            <a:off x="-1" y="20"/>
            <a:ext cx="6096001" cy="377667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03A425D-CA35-DB42-BD4D-B9962CFF3175}"/>
              </a:ext>
            </a:extLst>
          </p:cNvPr>
          <p:cNvSpPr txBox="1"/>
          <p:nvPr/>
        </p:nvSpPr>
        <p:spPr>
          <a:xfrm>
            <a:off x="9843187" y="1511102"/>
            <a:ext cx="26692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Femtosecond </a:t>
            </a:r>
            <a:r>
              <a:rPr lang="en-US" altLang="zh-CN" dirty="0"/>
              <a:t>Process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47AB8-42C4-EA4E-93F5-012A1961E2A1}"/>
              </a:ext>
            </a:extLst>
          </p:cNvPr>
          <p:cNvSpPr txBox="1"/>
          <p:nvPr/>
        </p:nvSpPr>
        <p:spPr>
          <a:xfrm>
            <a:off x="568130" y="3113576"/>
            <a:ext cx="479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Front View of Electrical Control Cabinet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7FEB1C-879A-8849-8482-0E27ABE5B9DA}"/>
              </a:ext>
            </a:extLst>
          </p:cNvPr>
          <p:cNvSpPr txBox="1"/>
          <p:nvPr/>
        </p:nvSpPr>
        <p:spPr>
          <a:xfrm>
            <a:off x="-149752" y="279889"/>
            <a:ext cx="171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Power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Supply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8106A9-9071-7740-87EF-11AB564910A1}"/>
              </a:ext>
            </a:extLst>
          </p:cNvPr>
          <p:cNvSpPr txBox="1"/>
          <p:nvPr/>
        </p:nvSpPr>
        <p:spPr>
          <a:xfrm>
            <a:off x="1139070" y="-60110"/>
            <a:ext cx="171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Motor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Driver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21305-0CC3-FF49-8691-6397F7458B73}"/>
              </a:ext>
            </a:extLst>
          </p:cNvPr>
          <p:cNvSpPr txBox="1"/>
          <p:nvPr/>
        </p:nvSpPr>
        <p:spPr>
          <a:xfrm>
            <a:off x="2109538" y="254858"/>
            <a:ext cx="109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Control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CB940B-4CA3-7846-B9BE-1EE50970562F}"/>
              </a:ext>
            </a:extLst>
          </p:cNvPr>
          <p:cNvCxnSpPr>
            <a:cxnSpLocks/>
          </p:cNvCxnSpPr>
          <p:nvPr/>
        </p:nvCxnSpPr>
        <p:spPr>
          <a:xfrm>
            <a:off x="601996" y="679999"/>
            <a:ext cx="297624" cy="471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2BA162-02FD-B741-B151-6E5507F497F3}"/>
              </a:ext>
            </a:extLst>
          </p:cNvPr>
          <p:cNvCxnSpPr>
            <a:cxnSpLocks/>
          </p:cNvCxnSpPr>
          <p:nvPr/>
        </p:nvCxnSpPr>
        <p:spPr>
          <a:xfrm>
            <a:off x="971890" y="679999"/>
            <a:ext cx="297624" cy="471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8285D82-91C5-984D-9BB2-933E38E3E8CB}"/>
              </a:ext>
            </a:extLst>
          </p:cNvPr>
          <p:cNvCxnSpPr>
            <a:cxnSpLocks/>
          </p:cNvCxnSpPr>
          <p:nvPr/>
        </p:nvCxnSpPr>
        <p:spPr>
          <a:xfrm>
            <a:off x="1721276" y="349686"/>
            <a:ext cx="0" cy="801781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B09E35-08D5-EF46-B984-E81A6BCEBB05}"/>
              </a:ext>
            </a:extLst>
          </p:cNvPr>
          <p:cNvCxnSpPr>
            <a:cxnSpLocks/>
          </p:cNvCxnSpPr>
          <p:nvPr/>
        </p:nvCxnSpPr>
        <p:spPr>
          <a:xfrm>
            <a:off x="2109538" y="340000"/>
            <a:ext cx="0" cy="801781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336EE9-20EE-8041-8913-BA45194E6145}"/>
              </a:ext>
            </a:extLst>
          </p:cNvPr>
          <p:cNvCxnSpPr>
            <a:cxnSpLocks/>
          </p:cNvCxnSpPr>
          <p:nvPr/>
        </p:nvCxnSpPr>
        <p:spPr>
          <a:xfrm>
            <a:off x="2634279" y="514842"/>
            <a:ext cx="0" cy="62693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4BF8A9-5DA7-5E47-8ED2-DD197CCC9C65}"/>
              </a:ext>
            </a:extLst>
          </p:cNvPr>
          <p:cNvCxnSpPr>
            <a:cxnSpLocks/>
          </p:cNvCxnSpPr>
          <p:nvPr/>
        </p:nvCxnSpPr>
        <p:spPr>
          <a:xfrm flipH="1">
            <a:off x="3000392" y="452619"/>
            <a:ext cx="414218" cy="689162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868DE3-91F2-0248-B17A-AE404CA99992}"/>
              </a:ext>
            </a:extLst>
          </p:cNvPr>
          <p:cNvSpPr txBox="1"/>
          <p:nvPr/>
        </p:nvSpPr>
        <p:spPr>
          <a:xfrm>
            <a:off x="3000392" y="254858"/>
            <a:ext cx="199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Communication</a:t>
            </a:r>
            <a:endParaRPr 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134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952A7D-4E22-FD4E-B29D-31BA2B972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1"/>
          <a:stretch/>
        </p:blipFill>
        <p:spPr>
          <a:xfrm>
            <a:off x="2504293" y="2498219"/>
            <a:ext cx="3511519" cy="23623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DB3B57-BEF4-374B-9A03-D9C9AF6F16B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E3A08-8F62-F44C-8553-B564C024241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FB0811-44D2-7E41-93E3-CFDF6608885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4489BC-B66E-6849-9305-5AABA7DE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927" y="-416379"/>
            <a:ext cx="2504663" cy="3339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9032A8-2810-DB42-8EE9-16AA6096C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9"/>
          <a:stretch/>
        </p:blipFill>
        <p:spPr>
          <a:xfrm rot="16200000">
            <a:off x="8397343" y="3028385"/>
            <a:ext cx="3369733" cy="4289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F33685-289C-2747-9486-6392EEAAE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847" y="2403108"/>
            <a:ext cx="2347312" cy="2567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6AA5BE-3DB4-CF4F-A6D8-75BD1A9C6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95100" y="4554039"/>
            <a:ext cx="2052542" cy="25798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222E59-40A3-334A-B74F-C4CC1F9299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96"/>
          <a:stretch/>
        </p:blipFill>
        <p:spPr>
          <a:xfrm>
            <a:off x="2612545" y="-9686"/>
            <a:ext cx="3376160" cy="25321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4AA375-EFFE-274B-8EB0-5A1308E900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53" t="1818" r="39327" b="2435"/>
          <a:stretch/>
        </p:blipFill>
        <p:spPr>
          <a:xfrm>
            <a:off x="2494109" y="4875566"/>
            <a:ext cx="1003640" cy="200385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54E31AF-F96E-9348-82AD-EC69AAEA283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1" name="内容占位符 5" descr="硬件.wmf">
            <a:extLst>
              <a:ext uri="{FF2B5EF4-FFF2-40B4-BE49-F238E27FC236}">
                <a16:creationId xmlns:a16="http://schemas.microsoft.com/office/drawing/2014/main" id="{A7D20E54-A3E4-424B-9AF7-93263EA3A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/>
          <a:stretch>
            <a:fillRect/>
          </a:stretch>
        </p:blipFill>
        <p:spPr>
          <a:xfrm>
            <a:off x="5952096" y="-35265"/>
            <a:ext cx="6466426" cy="3677630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C10ED-B51E-8347-8E40-7BFD27A3A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7749" y="4875567"/>
            <a:ext cx="2642100" cy="19824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C1B460-E2FA-7347-A87A-BEECC8751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5049" y="4995609"/>
            <a:ext cx="1984661" cy="18933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0ADD51-FA1F-0748-9EE1-6E1869E734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7055" y="2902672"/>
            <a:ext cx="2011892" cy="2109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3B6E2E-487A-3D4C-B2EB-AEB372209F8F}"/>
              </a:ext>
            </a:extLst>
          </p:cNvPr>
          <p:cNvSpPr txBox="1"/>
          <p:nvPr/>
        </p:nvSpPr>
        <p:spPr>
          <a:xfrm>
            <a:off x="36356" y="-15642"/>
            <a:ext cx="171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Power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Supply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293FA4-9245-744C-8795-B797DDE90997}"/>
              </a:ext>
            </a:extLst>
          </p:cNvPr>
          <p:cNvSpPr txBox="1"/>
          <p:nvPr/>
        </p:nvSpPr>
        <p:spPr>
          <a:xfrm>
            <a:off x="2565859" y="2295791"/>
            <a:ext cx="3494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Position-Sensitive Detector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8D17D2-43FC-2F4A-A291-1C02037FE6BA}"/>
              </a:ext>
            </a:extLst>
          </p:cNvPr>
          <p:cNvSpPr txBox="1"/>
          <p:nvPr/>
        </p:nvSpPr>
        <p:spPr>
          <a:xfrm>
            <a:off x="265242" y="4686643"/>
            <a:ext cx="1973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Emitting Diode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893539-3F88-1040-838D-99FABF7E9896}"/>
              </a:ext>
            </a:extLst>
          </p:cNvPr>
          <p:cNvSpPr txBox="1"/>
          <p:nvPr/>
        </p:nvSpPr>
        <p:spPr>
          <a:xfrm>
            <a:off x="6371326" y="4773024"/>
            <a:ext cx="144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Photod</a:t>
            </a:r>
            <a:r>
              <a:rPr lang="en-US" sz="2000" b="1" dirty="0">
                <a:highlight>
                  <a:srgbClr val="FFFF00"/>
                </a:highlight>
              </a:rPr>
              <a:t>iode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1E98F2-01B2-CF4B-8F1A-23371CAE3A44}"/>
              </a:ext>
            </a:extLst>
          </p:cNvPr>
          <p:cNvSpPr txBox="1"/>
          <p:nvPr/>
        </p:nvSpPr>
        <p:spPr>
          <a:xfrm>
            <a:off x="10209699" y="6488668"/>
            <a:ext cx="2202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DC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Motor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Driver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734FEB-1A1D-E24C-BD7B-248BA62B5DB9}"/>
              </a:ext>
            </a:extLst>
          </p:cNvPr>
          <p:cNvSpPr txBox="1"/>
          <p:nvPr/>
        </p:nvSpPr>
        <p:spPr>
          <a:xfrm>
            <a:off x="9092108" y="-59291"/>
            <a:ext cx="332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Laser Rangefinder Processor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F1AC34-FB11-D34E-94EB-C0AF121772AE}"/>
              </a:ext>
            </a:extLst>
          </p:cNvPr>
          <p:cNvSpPr txBox="1"/>
          <p:nvPr/>
        </p:nvSpPr>
        <p:spPr>
          <a:xfrm>
            <a:off x="2911921" y="6479315"/>
            <a:ext cx="100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Test</a:t>
            </a:r>
            <a:endParaRPr 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585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80</Words>
  <Application>Microsoft Macintosh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Söhne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Xin</dc:creator>
  <cp:lastModifiedBy>Liu, Xin</cp:lastModifiedBy>
  <cp:revision>5</cp:revision>
  <dcterms:created xsi:type="dcterms:W3CDTF">2023-11-07T00:51:56Z</dcterms:created>
  <dcterms:modified xsi:type="dcterms:W3CDTF">2023-11-07T01:43:08Z</dcterms:modified>
</cp:coreProperties>
</file>